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D8A7-2B04-43C3-A974-BB5C71394F89}" type="datetimeFigureOut">
              <a:rPr lang="fr-CH" smtClean="0"/>
              <a:t>06.10.2025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14BE-5A0D-4582-9AAD-4B5C1FA0847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2466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D8A7-2B04-43C3-A974-BB5C71394F89}" type="datetimeFigureOut">
              <a:rPr lang="fr-CH" smtClean="0"/>
              <a:t>06.10.2025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14BE-5A0D-4582-9AAD-4B5C1FA0847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3881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D8A7-2B04-43C3-A974-BB5C71394F89}" type="datetimeFigureOut">
              <a:rPr lang="fr-CH" smtClean="0"/>
              <a:t>06.10.2025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14BE-5A0D-4582-9AAD-4B5C1FA0847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670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D8A7-2B04-43C3-A974-BB5C71394F89}" type="datetimeFigureOut">
              <a:rPr lang="fr-CH" smtClean="0"/>
              <a:t>06.10.2025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14BE-5A0D-4582-9AAD-4B5C1FA0847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9898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D8A7-2B04-43C3-A974-BB5C71394F89}" type="datetimeFigureOut">
              <a:rPr lang="fr-CH" smtClean="0"/>
              <a:t>06.10.2025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14BE-5A0D-4582-9AAD-4B5C1FA0847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7559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D8A7-2B04-43C3-A974-BB5C71394F89}" type="datetimeFigureOut">
              <a:rPr lang="fr-CH" smtClean="0"/>
              <a:t>06.10.2025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14BE-5A0D-4582-9AAD-4B5C1FA0847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0943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D8A7-2B04-43C3-A974-BB5C71394F89}" type="datetimeFigureOut">
              <a:rPr lang="fr-CH" smtClean="0"/>
              <a:t>06.10.2025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14BE-5A0D-4582-9AAD-4B5C1FA0847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1492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D8A7-2B04-43C3-A974-BB5C71394F89}" type="datetimeFigureOut">
              <a:rPr lang="fr-CH" smtClean="0"/>
              <a:t>06.10.2025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14BE-5A0D-4582-9AAD-4B5C1FA0847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5173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D8A7-2B04-43C3-A974-BB5C71394F89}" type="datetimeFigureOut">
              <a:rPr lang="fr-CH" smtClean="0"/>
              <a:t>06.10.2025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14BE-5A0D-4582-9AAD-4B5C1FA0847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3479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D8A7-2B04-43C3-A974-BB5C71394F89}" type="datetimeFigureOut">
              <a:rPr lang="fr-CH" smtClean="0"/>
              <a:t>06.10.2025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14BE-5A0D-4582-9AAD-4B5C1FA0847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623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D8A7-2B04-43C3-A974-BB5C71394F89}" type="datetimeFigureOut">
              <a:rPr lang="fr-CH" smtClean="0"/>
              <a:t>06.10.2025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14BE-5A0D-4582-9AAD-4B5C1FA0847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6988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FD8A7-2B04-43C3-A974-BB5C71394F89}" type="datetimeFigureOut">
              <a:rPr lang="fr-CH" smtClean="0"/>
              <a:t>06.10.2025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214BE-5A0D-4582-9AAD-4B5C1FA0847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378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2" y="0"/>
            <a:ext cx="3378225" cy="35099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87" y="46036"/>
            <a:ext cx="3136980" cy="3509963"/>
          </a:xfrm>
          <a:prstGeom prst="rect">
            <a:avLst/>
          </a:prstGeom>
        </p:spPr>
      </p:pic>
      <p:pic>
        <p:nvPicPr>
          <p:cNvPr id="8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601" y="100802"/>
            <a:ext cx="2976789" cy="3400432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1" y="3366809"/>
            <a:ext cx="3569886" cy="3508677"/>
          </a:xfrm>
          <a:prstGeom prst="rect">
            <a:avLst/>
          </a:prstGeom>
        </p:spPr>
      </p:pic>
      <p:pic>
        <p:nvPicPr>
          <p:cNvPr id="10" name="Espace réservé du contenu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046" y="3362847"/>
            <a:ext cx="3052489" cy="349515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521" y="3480706"/>
            <a:ext cx="3449788" cy="337729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521" y="100802"/>
            <a:ext cx="3574479" cy="35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0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1105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16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>Hirslanden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Abou el Ainain</dc:creator>
  <cp:lastModifiedBy>Sophie Abou el Ainain</cp:lastModifiedBy>
  <cp:revision>3</cp:revision>
  <dcterms:created xsi:type="dcterms:W3CDTF">2025-10-06T10:36:57Z</dcterms:created>
  <dcterms:modified xsi:type="dcterms:W3CDTF">2025-10-06T10:53:31Z</dcterms:modified>
</cp:coreProperties>
</file>